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51" r:id="rId5"/>
    <p:sldId id="467" r:id="rId6"/>
    <p:sldId id="278" r:id="rId7"/>
    <p:sldId id="272" r:id="rId8"/>
    <p:sldId id="46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9A9FC-2034-42A7-86A2-A27072635724}" v="12" dt="2022-06-16T07:52:4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0489A9FC-2034-42A7-86A2-A27072635724}"/>
    <pc:docChg chg="custSel delSld modSld">
      <pc:chgData name="Stijn Weijermars" userId="2933e1d2-70ff-47b3-ad61-d61e32fda646" providerId="ADAL" clId="{0489A9FC-2034-42A7-86A2-A27072635724}" dt="2022-06-16T11:12:58.557" v="83" actId="2696"/>
      <pc:docMkLst>
        <pc:docMk/>
      </pc:docMkLst>
      <pc:sldChg chg="del">
        <pc:chgData name="Stijn Weijermars" userId="2933e1d2-70ff-47b3-ad61-d61e32fda646" providerId="ADAL" clId="{0489A9FC-2034-42A7-86A2-A27072635724}" dt="2022-06-16T07:45:59.427" v="21" actId="47"/>
        <pc:sldMkLst>
          <pc:docMk/>
          <pc:sldMk cId="377219979" sldId="256"/>
        </pc:sldMkLst>
      </pc:sldChg>
      <pc:sldChg chg="del">
        <pc:chgData name="Stijn Weijermars" userId="2933e1d2-70ff-47b3-ad61-d61e32fda646" providerId="ADAL" clId="{0489A9FC-2034-42A7-86A2-A27072635724}" dt="2022-06-16T07:46:37.252" v="23" actId="2696"/>
        <pc:sldMkLst>
          <pc:docMk/>
          <pc:sldMk cId="1799926547" sldId="257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990810403" sldId="258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09226725" sldId="259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3403134402" sldId="260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4192650834" sldId="261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021908510" sldId="262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3759951583" sldId="263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674969710" sldId="266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1864983167" sldId="268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960591205" sldId="269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1724106379" sldId="270"/>
        </pc:sldMkLst>
      </pc:sldChg>
      <pc:sldChg chg="del">
        <pc:chgData name="Stijn Weijermars" userId="2933e1d2-70ff-47b3-ad61-d61e32fda646" providerId="ADAL" clId="{0489A9FC-2034-42A7-86A2-A27072635724}" dt="2022-06-16T07:46:37.252" v="23" actId="2696"/>
        <pc:sldMkLst>
          <pc:docMk/>
          <pc:sldMk cId="2906018848" sldId="271"/>
        </pc:sldMkLst>
      </pc:sldChg>
      <pc:sldChg chg="modSp del mod">
        <pc:chgData name="Stijn Weijermars" userId="2933e1d2-70ff-47b3-ad61-d61e32fda646" providerId="ADAL" clId="{0489A9FC-2034-42A7-86A2-A27072635724}" dt="2022-06-16T07:51:58.837" v="64" actId="20577"/>
        <pc:sldMkLst>
          <pc:docMk/>
          <pc:sldMk cId="3424134703" sldId="272"/>
        </pc:sldMkLst>
        <pc:spChg chg="mod">
          <ac:chgData name="Stijn Weijermars" userId="2933e1d2-70ff-47b3-ad61-d61e32fda646" providerId="ADAL" clId="{0489A9FC-2034-42A7-86A2-A27072635724}" dt="2022-06-16T07:51:46.731" v="37" actId="20577"/>
          <ac:spMkLst>
            <pc:docMk/>
            <pc:sldMk cId="3424134703" sldId="272"/>
            <ac:spMk id="2" creationId="{00000000-0000-0000-0000-000000000000}"/>
          </ac:spMkLst>
        </pc:spChg>
        <pc:spChg chg="mod">
          <ac:chgData name="Stijn Weijermars" userId="2933e1d2-70ff-47b3-ad61-d61e32fda646" providerId="ADAL" clId="{0489A9FC-2034-42A7-86A2-A27072635724}" dt="2022-06-16T07:51:58.837" v="64" actId="20577"/>
          <ac:spMkLst>
            <pc:docMk/>
            <pc:sldMk cId="3424134703" sldId="272"/>
            <ac:spMk id="3" creationId="{00000000-0000-0000-0000-000000000000}"/>
          </ac:spMkLst>
        </pc:spChg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254931403" sldId="274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290476550" sldId="275"/>
        </pc:sldMkLst>
      </pc:sldChg>
      <pc:sldChg chg="del">
        <pc:chgData name="Stijn Weijermars" userId="2933e1d2-70ff-47b3-ad61-d61e32fda646" providerId="ADAL" clId="{0489A9FC-2034-42A7-86A2-A27072635724}" dt="2022-06-16T07:46:37.252" v="23" actId="2696"/>
        <pc:sldMkLst>
          <pc:docMk/>
          <pc:sldMk cId="1738139851" sldId="276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064917749" sldId="277"/>
        </pc:sldMkLst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526927883" sldId="279"/>
        </pc:sldMkLst>
      </pc:sldChg>
      <pc:sldChg chg="addSp delSp modSp">
        <pc:chgData name="Stijn Weijermars" userId="2933e1d2-70ff-47b3-ad61-d61e32fda646" providerId="ADAL" clId="{0489A9FC-2034-42A7-86A2-A27072635724}" dt="2022-06-16T07:52:47.625" v="69" actId="1076"/>
        <pc:sldMkLst>
          <pc:docMk/>
          <pc:sldMk cId="728834347" sldId="283"/>
        </pc:sldMkLst>
        <pc:picChg chg="del">
          <ac:chgData name="Stijn Weijermars" userId="2933e1d2-70ff-47b3-ad61-d61e32fda646" providerId="ADAL" clId="{0489A9FC-2034-42A7-86A2-A27072635724}" dt="2022-06-16T07:52:36.301" v="66" actId="478"/>
          <ac:picMkLst>
            <pc:docMk/>
            <pc:sldMk cId="728834347" sldId="283"/>
            <ac:picMk id="5" creationId="{24FD54D3-BDD1-45BE-AB4D-8C411590706E}"/>
          </ac:picMkLst>
        </pc:picChg>
        <pc:picChg chg="add del">
          <ac:chgData name="Stijn Weijermars" userId="2933e1d2-70ff-47b3-ad61-d61e32fda646" providerId="ADAL" clId="{0489A9FC-2034-42A7-86A2-A27072635724}" dt="2022-06-16T07:52:36.301" v="66" actId="478"/>
          <ac:picMkLst>
            <pc:docMk/>
            <pc:sldMk cId="728834347" sldId="283"/>
            <ac:picMk id="2050" creationId="{4C7A9F3B-547F-E46E-7C71-53392A135BB6}"/>
          </ac:picMkLst>
        </pc:picChg>
        <pc:picChg chg="add mod">
          <ac:chgData name="Stijn Weijermars" userId="2933e1d2-70ff-47b3-ad61-d61e32fda646" providerId="ADAL" clId="{0489A9FC-2034-42A7-86A2-A27072635724}" dt="2022-06-16T07:52:47.625" v="69" actId="1076"/>
          <ac:picMkLst>
            <pc:docMk/>
            <pc:sldMk cId="728834347" sldId="283"/>
            <ac:picMk id="2052" creationId="{BAAE3BCE-C433-577B-5395-177075468C80}"/>
          </ac:picMkLst>
        </pc:picChg>
      </pc:sldChg>
      <pc:sldChg chg="modSp mod">
        <pc:chgData name="Stijn Weijermars" userId="2933e1d2-70ff-47b3-ad61-d61e32fda646" providerId="ADAL" clId="{0489A9FC-2034-42A7-86A2-A27072635724}" dt="2022-06-16T07:54:57.684" v="74" actId="20577"/>
        <pc:sldMkLst>
          <pc:docMk/>
          <pc:sldMk cId="2349390285" sldId="285"/>
        </pc:sldMkLst>
        <pc:spChg chg="mod">
          <ac:chgData name="Stijn Weijermars" userId="2933e1d2-70ff-47b3-ad61-d61e32fda646" providerId="ADAL" clId="{0489A9FC-2034-42A7-86A2-A27072635724}" dt="2022-06-16T07:54:57.684" v="74" actId="20577"/>
          <ac:spMkLst>
            <pc:docMk/>
            <pc:sldMk cId="2349390285" sldId="285"/>
            <ac:spMk id="3" creationId="{8B8DB313-D9CE-4FA3-B2D8-BEA81AD6CEB2}"/>
          </ac:spMkLst>
        </pc:spChg>
      </pc:sldChg>
      <pc:sldChg chg="addSp delSp modSp mod">
        <pc:chgData name="Stijn Weijermars" userId="2933e1d2-70ff-47b3-ad61-d61e32fda646" providerId="ADAL" clId="{0489A9FC-2034-42A7-86A2-A27072635724}" dt="2022-06-16T08:11:00.994" v="82" actId="478"/>
        <pc:sldMkLst>
          <pc:docMk/>
          <pc:sldMk cId="222296143" sldId="287"/>
        </pc:sldMkLst>
        <pc:spChg chg="mod">
          <ac:chgData name="Stijn Weijermars" userId="2933e1d2-70ff-47b3-ad61-d61e32fda646" providerId="ADAL" clId="{0489A9FC-2034-42A7-86A2-A27072635724}" dt="2022-06-16T08:05:26.600" v="76" actId="404"/>
          <ac:spMkLst>
            <pc:docMk/>
            <pc:sldMk cId="222296143" sldId="287"/>
            <ac:spMk id="2" creationId="{B985C0D2-367F-43F5-93ED-31E0E550296B}"/>
          </ac:spMkLst>
        </pc:spChg>
        <pc:spChg chg="add mod">
          <ac:chgData name="Stijn Weijermars" userId="2933e1d2-70ff-47b3-ad61-d61e32fda646" providerId="ADAL" clId="{0489A9FC-2034-42A7-86A2-A27072635724}" dt="2022-06-16T08:11:00.994" v="82" actId="478"/>
          <ac:spMkLst>
            <pc:docMk/>
            <pc:sldMk cId="222296143" sldId="287"/>
            <ac:spMk id="8" creationId="{8492F72A-3EDB-BB3E-DD25-CCE6B3868051}"/>
          </ac:spMkLst>
        </pc:spChg>
        <pc:spChg chg="mod">
          <ac:chgData name="Stijn Weijermars" userId="2933e1d2-70ff-47b3-ad61-d61e32fda646" providerId="ADAL" clId="{0489A9FC-2034-42A7-86A2-A27072635724}" dt="2022-06-16T08:05:28.621" v="77" actId="1076"/>
          <ac:spMkLst>
            <pc:docMk/>
            <pc:sldMk cId="222296143" sldId="287"/>
            <ac:spMk id="9" creationId="{21A361A1-9E33-4BED-BAED-5F5680962369}"/>
          </ac:spMkLst>
        </pc:spChg>
        <pc:picChg chg="add mod">
          <ac:chgData name="Stijn Weijermars" userId="2933e1d2-70ff-47b3-ad61-d61e32fda646" providerId="ADAL" clId="{0489A9FC-2034-42A7-86A2-A27072635724}" dt="2022-06-16T08:10:56.373" v="81" actId="1076"/>
          <ac:picMkLst>
            <pc:docMk/>
            <pc:sldMk cId="222296143" sldId="287"/>
            <ac:picMk id="4" creationId="{4A92F331-252E-47ED-D1B3-2DA3CD51A4E5}"/>
          </ac:picMkLst>
        </pc:picChg>
        <pc:picChg chg="del">
          <ac:chgData name="Stijn Weijermars" userId="2933e1d2-70ff-47b3-ad61-d61e32fda646" providerId="ADAL" clId="{0489A9FC-2034-42A7-86A2-A27072635724}" dt="2022-06-16T08:11:00.994" v="82" actId="478"/>
          <ac:picMkLst>
            <pc:docMk/>
            <pc:sldMk cId="222296143" sldId="287"/>
            <ac:picMk id="5" creationId="{2B379DE4-094D-4640-B843-D5FBCF920849}"/>
          </ac:picMkLst>
        </pc:picChg>
        <pc:picChg chg="del mod">
          <ac:chgData name="Stijn Weijermars" userId="2933e1d2-70ff-47b3-ad61-d61e32fda646" providerId="ADAL" clId="{0489A9FC-2034-42A7-86A2-A27072635724}" dt="2022-06-16T08:10:48.104" v="78" actId="478"/>
          <ac:picMkLst>
            <pc:docMk/>
            <pc:sldMk cId="222296143" sldId="287"/>
            <ac:picMk id="7" creationId="{D41FE966-5327-4113-9E93-53EF021DFA2A}"/>
          </ac:picMkLst>
        </pc:picChg>
      </pc:sldChg>
      <pc:sldChg chg="addSp delSp modSp mod">
        <pc:chgData name="Stijn Weijermars" userId="2933e1d2-70ff-47b3-ad61-d61e32fda646" providerId="ADAL" clId="{0489A9FC-2034-42A7-86A2-A27072635724}" dt="2022-06-16T07:47:56.505" v="32" actId="1076"/>
        <pc:sldMkLst>
          <pc:docMk/>
          <pc:sldMk cId="3958177516" sldId="351"/>
        </pc:sldMkLst>
        <pc:spChg chg="mod">
          <ac:chgData name="Stijn Weijermars" userId="2933e1d2-70ff-47b3-ad61-d61e32fda646" providerId="ADAL" clId="{0489A9FC-2034-42A7-86A2-A27072635724}" dt="2022-06-16T07:47:48.477" v="31" actId="20577"/>
          <ac:spMkLst>
            <pc:docMk/>
            <pc:sldMk cId="3958177516" sldId="351"/>
            <ac:spMk id="3" creationId="{00000000-0000-0000-0000-000000000000}"/>
          </ac:spMkLst>
        </pc:spChg>
        <pc:spChg chg="mod">
          <ac:chgData name="Stijn Weijermars" userId="2933e1d2-70ff-47b3-ad61-d61e32fda646" providerId="ADAL" clId="{0489A9FC-2034-42A7-86A2-A27072635724}" dt="2022-06-16T07:47:56.505" v="32" actId="1076"/>
          <ac:spMkLst>
            <pc:docMk/>
            <pc:sldMk cId="3958177516" sldId="351"/>
            <ac:spMk id="4" creationId="{00000000-0000-0000-0000-000000000000}"/>
          </ac:spMkLst>
        </pc:spChg>
        <pc:picChg chg="del">
          <ac:chgData name="Stijn Weijermars" userId="2933e1d2-70ff-47b3-ad61-d61e32fda646" providerId="ADAL" clId="{0489A9FC-2034-42A7-86A2-A27072635724}" dt="2022-06-16T07:47:26.742" v="24" actId="478"/>
          <ac:picMkLst>
            <pc:docMk/>
            <pc:sldMk cId="3958177516" sldId="351"/>
            <ac:picMk id="7" creationId="{5BCEAAF6-D7CA-CC57-CBDF-145FC343EBAA}"/>
          </ac:picMkLst>
        </pc:picChg>
        <pc:picChg chg="add mod">
          <ac:chgData name="Stijn Weijermars" userId="2933e1d2-70ff-47b3-ad61-d61e32fda646" providerId="ADAL" clId="{0489A9FC-2034-42A7-86A2-A27072635724}" dt="2022-06-16T07:47:41.681" v="29" actId="167"/>
          <ac:picMkLst>
            <pc:docMk/>
            <pc:sldMk cId="3958177516" sldId="351"/>
            <ac:picMk id="1026" creationId="{1557302A-8CCC-ABF8-2F1A-A1CF3DB24E86}"/>
          </ac:picMkLst>
        </pc:picChg>
      </pc:sldChg>
      <pc:sldChg chg="del">
        <pc:chgData name="Stijn Weijermars" userId="2933e1d2-70ff-47b3-ad61-d61e32fda646" providerId="ADAL" clId="{0489A9FC-2034-42A7-86A2-A27072635724}" dt="2022-06-16T07:46:20.977" v="22" actId="2696"/>
        <pc:sldMkLst>
          <pc:docMk/>
          <pc:sldMk cId="2991865409" sldId="466"/>
        </pc:sldMkLst>
      </pc:sldChg>
      <pc:sldChg chg="del">
        <pc:chgData name="Stijn Weijermars" userId="2933e1d2-70ff-47b3-ad61-d61e32fda646" providerId="ADAL" clId="{0489A9FC-2034-42A7-86A2-A27072635724}" dt="2022-06-16T11:12:58.557" v="83" actId="2696"/>
        <pc:sldMkLst>
          <pc:docMk/>
          <pc:sldMk cId="3654142132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ro.nl/programmas/tegenlicht/kijk/afleveringen/2008-2009/here-comes-the-sun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ne-energie - Daar krijg je energie van">
            <a:extLst>
              <a:ext uri="{FF2B5EF4-FFF2-40B4-BE49-F238E27FC236}">
                <a16:creationId xmlns:a16="http://schemas.microsoft.com/office/drawing/2014/main" id="{1557302A-8CCC-ABF8-2F1A-A1CF3DB2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77" y="1330305"/>
            <a:ext cx="8306645" cy="55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2800" dirty="0"/>
              <a:t>Zonne-energie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36650" y="5401610"/>
            <a:ext cx="3668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16-06-2022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</a:t>
            </a:r>
          </a:p>
          <a:p>
            <a:r>
              <a:rPr lang="nl-NL" sz="2400" dirty="0">
                <a:solidFill>
                  <a:schemeClr val="tx1"/>
                </a:solidFill>
              </a:rPr>
              <a:t>Les 5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3347-8ABF-4D01-B08F-A2EAA92A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0" dirty="0">
                <a:effectLst/>
              </a:rPr>
              <a:t>Standaardformaat zonnepanelen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DB313-D9CE-4FA3-B2D8-BEA81AD6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effectLst/>
                <a:latin typeface="system-ui"/>
              </a:rPr>
              <a:t>De meeste zonnepanelen hebben een formaat van 165 centimeter lang en 99 centimeter breed. </a:t>
            </a:r>
          </a:p>
          <a:p>
            <a:pPr algn="l"/>
            <a:r>
              <a:rPr lang="nl-NL" b="0" i="0" dirty="0">
                <a:effectLst/>
                <a:latin typeface="system-ui"/>
              </a:rPr>
              <a:t>Een gebruikelijk </a:t>
            </a:r>
            <a:r>
              <a:rPr lang="nl-NL" b="0" i="0" u="none" strike="noStrike" dirty="0">
                <a:effectLst/>
                <a:latin typeface="system-ui"/>
              </a:rPr>
              <a:t>piekvermogen</a:t>
            </a:r>
            <a:r>
              <a:rPr lang="nl-NL" b="0" i="0" dirty="0">
                <a:effectLst/>
                <a:latin typeface="system-ui"/>
              </a:rPr>
              <a:t> van een standaardformaat zonnepaneel ligt in 2021 tussen de 300 en 350 Wattpiek (</a:t>
            </a:r>
            <a:r>
              <a:rPr lang="nl-NL" b="0" i="0" dirty="0" err="1">
                <a:effectLst/>
                <a:latin typeface="system-ui"/>
              </a:rPr>
              <a:t>Wp</a:t>
            </a:r>
            <a:r>
              <a:rPr lang="nl-NL" b="0" i="0" dirty="0">
                <a:effectLst/>
                <a:latin typeface="system-ui"/>
              </a:rPr>
              <a:t>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39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4FFFD-9E92-4355-94F7-045B2B67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 zonnepanelen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3E957-82F3-40B6-8F73-D044191E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Aantal panelen * Vermogen/paneel * omrekenfactor * verminderingsfactor = Opbrengt per jaar in kWh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2286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5C0D2-367F-43F5-93ED-31E0E550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Vergunning?                www.omgevingsloket.nl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21A361A1-9E33-4BED-BAED-5F5680962369}"/>
              </a:ext>
            </a:extLst>
          </p:cNvPr>
          <p:cNvSpPr/>
          <p:nvPr/>
        </p:nvSpPr>
        <p:spPr>
          <a:xfrm>
            <a:off x="3673011" y="829759"/>
            <a:ext cx="1371599" cy="39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Bouwkundig tekenwerk - Bouwadvies Nederland">
            <a:extLst>
              <a:ext uri="{FF2B5EF4-FFF2-40B4-BE49-F238E27FC236}">
                <a16:creationId xmlns:a16="http://schemas.microsoft.com/office/drawing/2014/main" id="{A367CB2A-4790-4FC0-90B2-9498D33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5" y="4290851"/>
            <a:ext cx="2975791" cy="22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4EE3E14-72AC-48A7-9A21-713BCC07253F}"/>
              </a:ext>
            </a:extLst>
          </p:cNvPr>
          <p:cNvSpPr txBox="1"/>
          <p:nvPr/>
        </p:nvSpPr>
        <p:spPr>
          <a:xfrm>
            <a:off x="751915" y="5569545"/>
            <a:ext cx="26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enkele gevallen niet mogelijk </a:t>
            </a:r>
            <a:r>
              <a:rPr lang="nl-NL" dirty="0" err="1">
                <a:solidFill>
                  <a:srgbClr val="FF0000"/>
                </a:solidFill>
              </a:rPr>
              <a:t>ivm</a:t>
            </a:r>
            <a:r>
              <a:rPr lang="nl-NL" dirty="0">
                <a:solidFill>
                  <a:srgbClr val="FF0000"/>
                </a:solidFill>
              </a:rPr>
              <a:t> draagconstructie dak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2F331-252E-47ED-D1B3-2DA3CD51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95" y="2120819"/>
            <a:ext cx="4508935" cy="4471709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492F72A-3EDB-BB3E-DD25-CCE6B3868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AB67C-B512-4EE1-90E6-D757CC00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Achtergrond-documentaire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A8C4D-CD08-4431-A565-5A56C502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>
                <a:hlinkClick r:id="rId2"/>
              </a:rPr>
              <a:t>Here </a:t>
            </a:r>
            <a:r>
              <a:rPr lang="nl-NL" sz="4800" dirty="0" err="1">
                <a:hlinkClick r:id="rId2"/>
              </a:rPr>
              <a:t>comes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the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sun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0404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Manieren waarop zonne-energie wordt gebruikt:</a:t>
            </a:r>
          </a:p>
          <a:p>
            <a:r>
              <a:rPr lang="nl-NL" dirty="0"/>
              <a:t>PV-panelen: Zon naar elektriciteit</a:t>
            </a:r>
          </a:p>
          <a:p>
            <a:r>
              <a:rPr lang="nl-NL" dirty="0" err="1"/>
              <a:t>Zonne-collectoren</a:t>
            </a:r>
            <a:r>
              <a:rPr lang="nl-NL" dirty="0"/>
              <a:t>: Zon naar warm water</a:t>
            </a:r>
          </a:p>
          <a:p>
            <a:r>
              <a:rPr lang="nl-NL" dirty="0"/>
              <a:t>Zonnekrachtcentrale: Zon naar stoom naar elektriciteit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28561-8249-452A-A8EC-93C773C2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10" y="4227285"/>
            <a:ext cx="3670969" cy="16559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2949C-C2C2-42DD-AF33-88D04D17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04" y="4227285"/>
            <a:ext cx="2582037" cy="1655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1C893-BC0A-4A5A-B73D-B6579C5F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57" y="4227285"/>
            <a:ext cx="2485537" cy="16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ED3C3-B14C-4DCE-B78C-87FB83D9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95727B-6C7E-418F-B15D-704B96AC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ook:</a:t>
            </a:r>
          </a:p>
          <a:p>
            <a:r>
              <a:rPr lang="nl-NL" dirty="0"/>
              <a:t>Zon naar suiker naar mest naar biogas</a:t>
            </a:r>
          </a:p>
          <a:p>
            <a:r>
              <a:rPr lang="nl-NL" dirty="0"/>
              <a:t>Zon naar suiker naar hout naar elektriciteit</a:t>
            </a:r>
          </a:p>
          <a:p>
            <a:r>
              <a:rPr lang="nl-NL" dirty="0"/>
              <a:t>Zon naar suiker naar aardgas</a:t>
            </a:r>
          </a:p>
          <a:p>
            <a:r>
              <a:rPr lang="nl-NL" dirty="0"/>
              <a:t>Zon naar suiker naar aardolie</a:t>
            </a:r>
          </a:p>
          <a:p>
            <a:r>
              <a:rPr lang="nl-NL" dirty="0"/>
              <a:t>Zon naar suiker naar steenkolen</a:t>
            </a:r>
          </a:p>
          <a:p>
            <a:r>
              <a:rPr lang="nl-NL" dirty="0"/>
              <a:t>Ofwel fotosynthese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AB0C0B-F297-423E-9B94-44E183A9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26" y="3904343"/>
            <a:ext cx="4301974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 vorige les</a:t>
            </a:r>
          </a:p>
          <a:p>
            <a:r>
              <a:rPr lang="nl-NL" dirty="0"/>
              <a:t>Zoek op internet naar informatie over de wijze waarop zonnepanelen op een dak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dakoppervlak;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300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2C38-1DBE-46D8-8A60-BACA0F95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2F37-D6CE-4563-AEA7-11F23791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string (serie) zonnepanelen heeft last van schaduw</a:t>
            </a:r>
          </a:p>
          <a:p>
            <a:r>
              <a:rPr lang="nl-NL" dirty="0"/>
              <a:t>Terugval op te vangen met slimme systemen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DCA32E-A8D0-4FA3-B92C-DE41EE49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73" y="3154021"/>
            <a:ext cx="3344541" cy="2494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72A583-1FEE-461E-8D33-A9967695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91" y="3572780"/>
            <a:ext cx="42576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B18B-6D42-49CA-8164-A9331604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Zonintensiteit verschilt per regio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1078E1-FF42-4175-8919-ACDBD6D2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70" y="1457489"/>
            <a:ext cx="4648500" cy="52643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BD1C70-5074-4850-89AD-4B15DDC7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70" y="1803503"/>
            <a:ext cx="6551460" cy="43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9672823-BF10-406F-9372-EC8FD70D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3" y="0"/>
            <a:ext cx="707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5CCED-EB22-4A13-8941-A271B69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Wattpiek  – kWh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F98B1-479A-4DF7-AC0F-1AFFA199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565" cy="4351338"/>
          </a:xfrm>
        </p:spPr>
        <p:txBody>
          <a:bodyPr/>
          <a:lstStyle/>
          <a:p>
            <a:r>
              <a:rPr lang="nl-NL" dirty="0" err="1"/>
              <a:t>Wp</a:t>
            </a:r>
            <a:r>
              <a:rPr lang="nl-NL" dirty="0"/>
              <a:t> = vermogen van zonnepaneel uitgedrukt in Wattpiek</a:t>
            </a:r>
          </a:p>
          <a:p>
            <a:r>
              <a:rPr lang="nl-NL" b="1" dirty="0"/>
              <a:t>Omrekenfactor</a:t>
            </a:r>
            <a:r>
              <a:rPr lang="nl-NL" dirty="0"/>
              <a:t> (op basis van zonuren en lichtintensiteit)</a:t>
            </a:r>
          </a:p>
          <a:p>
            <a:r>
              <a:rPr lang="nl-NL" dirty="0"/>
              <a:t>In Nederland wordt standaard 0,85 gebruikt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3638F5-7098-4F82-9F8E-D4028469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531"/>
            <a:ext cx="7686675" cy="60007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AE3BCE-C433-577B-5395-17707546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06" y="1468939"/>
            <a:ext cx="3940649" cy="44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52F-2057-440E-8630-0C641B01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Hellingshoek en oriëntatie op Zuid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EFAE3-B906-41B9-B399-C4A6382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Verminderingsfactor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B76E94-97F4-4B9E-B7EE-5E6A2B6E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755292" cy="45723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76F300-09F5-4B1D-A157-572FAC67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9" y="2506241"/>
            <a:ext cx="3948487" cy="38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99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F8EC8820-71F4-4E3D-97EB-F9896E77A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287</Words>
  <Application>Microsoft Office PowerPoint</Application>
  <PresentationFormat>Breedbeeld</PresentationFormat>
  <Paragraphs>53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system-ui</vt:lpstr>
      <vt:lpstr>1_Kantoorthema</vt:lpstr>
      <vt:lpstr>Water en energie</vt:lpstr>
      <vt:lpstr>Zonne-energie </vt:lpstr>
      <vt:lpstr>Zonne-energie </vt:lpstr>
      <vt:lpstr>Zonne-energie in je plangebied</vt:lpstr>
      <vt:lpstr>Schaduw</vt:lpstr>
      <vt:lpstr>Zonintensiteit verschilt per regio</vt:lpstr>
      <vt:lpstr>PowerPoint-presentatie</vt:lpstr>
      <vt:lpstr>Wattpiek  – kWh</vt:lpstr>
      <vt:lpstr>Hellingshoek en oriëntatie op Zuid</vt:lpstr>
      <vt:lpstr>Standaardformaat zonnepanelen</vt:lpstr>
      <vt:lpstr>Opbrengst zonnepanelen berekenen</vt:lpstr>
      <vt:lpstr>Vergunning?                www.omgevingsloket.nl</vt:lpstr>
      <vt:lpstr>Achtergrond-documentaire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6</cp:revision>
  <dcterms:created xsi:type="dcterms:W3CDTF">2022-04-18T20:43:08Z</dcterms:created>
  <dcterms:modified xsi:type="dcterms:W3CDTF">2022-06-16T11:13:07Z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